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sldIdLst>
    <p:sldId id="264" r:id="rId5"/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72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2/20/2023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069E9-7B78-78DE-4808-371F8A3A8738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71CEFF9-04C4-224E-ACDF-A2BA2D2E85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FD9A97F-582A-6029-5C84-5F511DF80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38C5250-7A81-24B5-1618-21D25D84A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CCEB8D-5F2A-5579-10D0-56A06A87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1720398" y="-355022"/>
            <a:ext cx="16551275" cy="7444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DB87B-A042-D8F6-5961-CB0213D7630D}"/>
              </a:ext>
            </a:extLst>
          </p:cNvPr>
          <p:cNvSpPr/>
          <p:nvPr/>
        </p:nvSpPr>
        <p:spPr>
          <a:xfrm rot="848530">
            <a:off x="951990" y="-239747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151086-E526-00B4-A326-354844F4D38A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34E73B-7FE5-A951-8E3D-E8E693E538AC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AFF147-0357-EDB4-A9D1-6F67731621EC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DD330-CAC3-A6B0-1BEF-374620C22042}"/>
              </a:ext>
            </a:extLst>
          </p:cNvPr>
          <p:cNvSpPr txBox="1">
            <a:spLocks/>
          </p:cNvSpPr>
          <p:nvPr/>
        </p:nvSpPr>
        <p:spPr>
          <a:xfrm>
            <a:off x="313219" y="1916841"/>
            <a:ext cx="11190972" cy="30243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chemeClr val="tx1">
                  <a:lumMod val="75000"/>
                  <a:lumOff val="25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13" y="1869620"/>
            <a:ext cx="11190972" cy="3024313"/>
          </a:xfrm>
        </p:spPr>
        <p:txBody>
          <a:bodyPr anchor="ctr"/>
          <a:lstStyle/>
          <a:p>
            <a:r>
              <a:rPr lang="fr-FR" sz="16600" dirty="0">
                <a:solidFill>
                  <a:srgbClr val="B9BAA3"/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188576-6C56-D4A0-E04A-9D6B74CF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692655" y="-359414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7B7723-25D8-4EFC-9544-7260E00B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282538" y="-516835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3991A7-56CD-F13B-8259-DEBC19BAB1CE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42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27DE2F8-3C9A-DDB8-AA87-F71405087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0" i="0" u="none" strike="noStrike" baseline="0" dirty="0">
                <a:solidFill>
                  <a:srgbClr val="B8B9A2"/>
                </a:solidFill>
                <a:latin typeface="Montserrat" panose="00000500000000000000" pitchFamily="2" charset="0"/>
              </a:rPr>
              <a:t>Explication &amp; Documentation</a:t>
            </a:r>
            <a:endParaRPr lang="fr-FR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962B4B-481D-B785-0B4D-A154ADC3B22B}"/>
              </a:ext>
            </a:extLst>
          </p:cNvPr>
          <p:cNvSpPr txBox="1">
            <a:spLocks/>
          </p:cNvSpPr>
          <p:nvPr/>
        </p:nvSpPr>
        <p:spPr>
          <a:xfrm>
            <a:off x="652914" y="3319111"/>
            <a:ext cx="11190972" cy="1248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rgbClr val="B9BAA3"/>
                </a:solidFill>
              </a:rPr>
              <a:t>Bedroom</a:t>
            </a:r>
            <a:r>
              <a:rPr lang="fr-FR" dirty="0">
                <a:solidFill>
                  <a:srgbClr val="B9BAA3"/>
                </a:solidFill>
              </a:rPr>
              <a:t> </a:t>
            </a:r>
            <a:r>
              <a:rPr lang="fr-FR" dirty="0" err="1">
                <a:solidFill>
                  <a:srgbClr val="B9BAA3"/>
                </a:solidFill>
              </a:rPr>
              <a:t>Chest</a:t>
            </a:r>
            <a:r>
              <a:rPr lang="fr-FR" dirty="0">
                <a:solidFill>
                  <a:srgbClr val="B9BAA3"/>
                </a:solidFill>
              </a:rPr>
              <a:t> Puzzle</a:t>
            </a:r>
          </a:p>
        </p:txBody>
      </p:sp>
    </p:spTree>
    <p:extLst>
      <p:ext uri="{BB962C8B-B14F-4D97-AF65-F5344CB8AC3E}">
        <p14:creationId xmlns:p14="http://schemas.microsoft.com/office/powerpoint/2010/main" val="277621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51A889-F18B-CACF-302E-EC9D0ED9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E3A994-ECB0-BF5F-EB0B-A05B0C0E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9089B1-020B-06DE-DE5F-D8DFD928920C}"/>
              </a:ext>
            </a:extLst>
          </p:cNvPr>
          <p:cNvSpPr txBox="1"/>
          <p:nvPr/>
        </p:nvSpPr>
        <p:spPr>
          <a:xfrm>
            <a:off x="2335261" y="3290500"/>
            <a:ext cx="376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B9BAA3"/>
                </a:solidFill>
                <a:latin typeface="Futura Hv BT" panose="020B0702020204020204" pitchFamily="34" charset="0"/>
              </a:defRPr>
            </a:lvl1pPr>
          </a:lstStyle>
          <a:p>
            <a:r>
              <a:rPr lang="fr-FR" sz="2400" dirty="0"/>
              <a:t>Composants :</a:t>
            </a:r>
          </a:p>
          <a:p>
            <a:pPr marL="342900" indent="-342900">
              <a:buFont typeface="Wingdings 3" panose="05040102010807070707" pitchFamily="18" charset="2"/>
              <a:buChar char=""/>
            </a:pPr>
            <a:r>
              <a:rPr lang="fr-FR" sz="2400" dirty="0">
                <a:latin typeface="Futura Lt BT" panose="020B0402020204020303" pitchFamily="34" charset="0"/>
              </a:rPr>
              <a:t>3 cercles concentriques à l’effigie du Chat Noir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90D6FB-F3CC-8D6F-ECAD-A7E41F7D8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7778" y="2626630"/>
            <a:ext cx="2528070" cy="25280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17A9C94-97E8-2560-06BD-8D7253BE3784}"/>
              </a:ext>
            </a:extLst>
          </p:cNvPr>
          <p:cNvSpPr txBox="1">
            <a:spLocks/>
          </p:cNvSpPr>
          <p:nvPr/>
        </p:nvSpPr>
        <p:spPr>
          <a:xfrm>
            <a:off x="1179973" y="1004459"/>
            <a:ext cx="11655392" cy="86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82AC3C3-19ED-9A20-347A-BCD4D5939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8ACEFB3-00BC-C199-8526-5FDB958DC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FFC6673-9317-6CBC-1642-0D913EFBA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35FDA1-FFD0-005B-6270-FF7C5FB1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D492E-FFAD-A0E6-3894-0979B561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71B8AA-0C5F-AFD5-BD10-6B693F4B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2437" y="3897571"/>
            <a:ext cx="2163730" cy="21637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9CC1B6-1E55-8EFA-D87C-317F552D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2437" y="1675469"/>
            <a:ext cx="2163730" cy="21637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C18F664-F145-68C9-8CA5-BE0AFF317E62}"/>
              </a:ext>
            </a:extLst>
          </p:cNvPr>
          <p:cNvSpPr txBox="1"/>
          <p:nvPr/>
        </p:nvSpPr>
        <p:spPr>
          <a:xfrm>
            <a:off x="2187304" y="2869703"/>
            <a:ext cx="45840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B9BAA3"/>
                </a:solidFill>
                <a:latin typeface="Futura Hv BT" panose="020B0702020204020204" pitchFamily="34" charset="0"/>
              </a:defRPr>
            </a:lvl1pPr>
          </a:lstStyle>
          <a:p>
            <a:r>
              <a:rPr lang="fr-FR" sz="2400" dirty="0"/>
              <a:t>Description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000" dirty="0"/>
              <a:t>Divisé</a:t>
            </a:r>
            <a:r>
              <a:rPr lang="fr-FR" sz="2400" dirty="0">
                <a:latin typeface="Futura Lt BT" panose="020B0402020204020303" pitchFamily="34" charset="0"/>
              </a:rPr>
              <a:t> en </a:t>
            </a:r>
            <a:r>
              <a:rPr lang="fr-FR" sz="2000" dirty="0"/>
              <a:t>3 parties</a:t>
            </a:r>
            <a:r>
              <a:rPr lang="fr-FR" sz="2400" dirty="0">
                <a:latin typeface="Futura Lt BT" panose="020B0402020204020303" pitchFamily="34" charset="0"/>
              </a:rPr>
              <a:t> qui peuvent </a:t>
            </a:r>
            <a:r>
              <a:rPr lang="fr-FR" sz="2000" dirty="0"/>
              <a:t>pivoter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000" dirty="0"/>
              <a:t>Déverrouille</a:t>
            </a:r>
            <a:r>
              <a:rPr lang="fr-FR" sz="2400" dirty="0">
                <a:latin typeface="Futura Lt BT" panose="020B0402020204020303" pitchFamily="34" charset="0"/>
              </a:rPr>
              <a:t> le mécanisme du </a:t>
            </a:r>
            <a:r>
              <a:rPr lang="fr-FR" sz="2000" dirty="0"/>
              <a:t>coffre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70C5F0-5E53-30A9-4523-947C9EB84D11}"/>
              </a:ext>
            </a:extLst>
          </p:cNvPr>
          <p:cNvSpPr txBox="1">
            <a:spLocks/>
          </p:cNvSpPr>
          <p:nvPr/>
        </p:nvSpPr>
        <p:spPr>
          <a:xfrm>
            <a:off x="1209002" y="1161666"/>
            <a:ext cx="11655392" cy="86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63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  <a:p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SERRURE</a:t>
            </a:r>
          </a:p>
        </p:txBody>
      </p:sp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B631E34-DB52-B4F2-1D3E-01418267A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5A9CA93-D853-E462-9B83-042FDAEA6C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BEDEB97-8804-BE7C-1839-76A43AFDE1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1450347" y="2581258"/>
            <a:ext cx="43205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B9BAA3"/>
                </a:solidFill>
                <a:latin typeface="Futura Hv BT" panose="020B0702020204020204" pitchFamily="34" charset="0"/>
              </a:defRPr>
            </a:lvl1pPr>
          </a:lstStyle>
          <a:p>
            <a:r>
              <a:rPr lang="fr-FR" sz="2400" dirty="0"/>
              <a:t>Description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400" dirty="0">
                <a:latin typeface="Futura Lt BT" panose="020B0402020204020303" pitchFamily="34" charset="0"/>
              </a:rPr>
              <a:t>Le </a:t>
            </a:r>
            <a:r>
              <a:rPr lang="fr-FR" sz="2000" dirty="0"/>
              <a:t>coffre</a:t>
            </a:r>
            <a:r>
              <a:rPr lang="fr-FR" sz="2400" dirty="0">
                <a:latin typeface="Futura Lt BT" panose="020B0402020204020303" pitchFamily="34" charset="0"/>
              </a:rPr>
              <a:t> composé d’une </a:t>
            </a:r>
            <a:r>
              <a:rPr lang="fr-FR" sz="2000" dirty="0"/>
              <a:t>serrure en cercles concentriques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400" dirty="0">
                <a:latin typeface="Futura Lt BT" panose="020B0402020204020303" pitchFamily="34" charset="0"/>
              </a:rPr>
              <a:t>Le </a:t>
            </a:r>
            <a:r>
              <a:rPr lang="fr-FR" sz="2000" dirty="0"/>
              <a:t>coffre</a:t>
            </a:r>
            <a:r>
              <a:rPr lang="fr-FR" sz="2400" dirty="0">
                <a:latin typeface="Futura Lt BT" panose="020B0402020204020303" pitchFamily="34" charset="0"/>
              </a:rPr>
              <a:t> le </a:t>
            </a:r>
            <a:r>
              <a:rPr lang="fr-FR" sz="2000" dirty="0"/>
              <a:t>support</a:t>
            </a:r>
            <a:r>
              <a:rPr lang="fr-FR" sz="2400" dirty="0">
                <a:latin typeface="Futura Lt BT" panose="020B0402020204020303" pitchFamily="34" charset="0"/>
              </a:rPr>
              <a:t> de </a:t>
            </a:r>
            <a:r>
              <a:rPr lang="fr-FR" sz="2000" dirty="0"/>
              <a:t>l’énigme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BB61FDF-0B90-C0F8-778F-9470399521E2}"/>
              </a:ext>
            </a:extLst>
          </p:cNvPr>
          <p:cNvGrpSpPr/>
          <p:nvPr/>
        </p:nvGrpSpPr>
        <p:grpSpPr>
          <a:xfrm>
            <a:off x="5723854" y="2078939"/>
            <a:ext cx="4810997" cy="3312962"/>
            <a:chOff x="5868241" y="2582852"/>
            <a:chExt cx="4810997" cy="331296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8E651C-E7D2-8E7F-0D39-05196E05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8241" y="2582852"/>
              <a:ext cx="4810997" cy="331296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B4872E2-88DA-B5C7-9910-C3B9D5E5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9605" y="4544210"/>
              <a:ext cx="644136" cy="644136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3604CF0-7E09-8DB2-2ECF-2A03E1B562B1}"/>
              </a:ext>
            </a:extLst>
          </p:cNvPr>
          <p:cNvSpPr txBox="1">
            <a:spLocks/>
          </p:cNvSpPr>
          <p:nvPr/>
        </p:nvSpPr>
        <p:spPr>
          <a:xfrm>
            <a:off x="1209002" y="1103609"/>
            <a:ext cx="11655392" cy="86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sz="63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  <a:p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COFFRE</a:t>
            </a:r>
          </a:p>
        </p:txBody>
      </p:sp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ED0D57B-CC27-A351-B37D-9A373C279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6CAEF27-7EF8-19EF-7743-008C0136B4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026CA92-5F34-20FE-5316-045074F5A8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1435339" y="2856459"/>
            <a:ext cx="4802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solidFill>
                  <a:srgbClr val="B9BAA3"/>
                </a:solidFill>
                <a:latin typeface="Futura Hv BT" panose="020B0702020204020204" pitchFamily="34" charset="0"/>
              </a:defRPr>
            </a:lvl1pPr>
          </a:lstStyle>
          <a:p>
            <a:r>
              <a:rPr lang="fr-FR" sz="2400" dirty="0"/>
              <a:t>Solution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000" dirty="0"/>
              <a:t>Tourner</a:t>
            </a:r>
            <a:r>
              <a:rPr lang="fr-FR" sz="2400" dirty="0">
                <a:latin typeface="Futura Lt BT" panose="020B0402020204020303" pitchFamily="34" charset="0"/>
              </a:rPr>
              <a:t> les </a:t>
            </a:r>
            <a:r>
              <a:rPr lang="fr-FR" sz="2000" dirty="0"/>
              <a:t>disques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2000" dirty="0"/>
              <a:t>Disposer</a:t>
            </a:r>
            <a:r>
              <a:rPr lang="fr-FR" sz="2400" dirty="0">
                <a:latin typeface="Futura Lt BT" panose="020B0402020204020303" pitchFamily="34" charset="0"/>
              </a:rPr>
              <a:t> les </a:t>
            </a:r>
            <a:r>
              <a:rPr lang="fr-FR" sz="2000" dirty="0"/>
              <a:t>disques</a:t>
            </a:r>
            <a:r>
              <a:rPr lang="fr-FR" sz="2400" dirty="0">
                <a:latin typeface="Futura Lt BT" panose="020B0402020204020303" pitchFamily="34" charset="0"/>
              </a:rPr>
              <a:t> pour faire apparaitre la </a:t>
            </a:r>
            <a:r>
              <a:rPr lang="fr-FR" sz="2000" dirty="0"/>
              <a:t>silhouette</a:t>
            </a:r>
            <a:r>
              <a:rPr lang="fr-FR" sz="2400" dirty="0">
                <a:latin typeface="Futura Lt BT" panose="020B0402020204020303" pitchFamily="34" charset="0"/>
              </a:rPr>
              <a:t> du </a:t>
            </a:r>
            <a:r>
              <a:rPr lang="fr-FR" sz="2000" dirty="0"/>
              <a:t>Chat</a:t>
            </a:r>
            <a:r>
              <a:rPr lang="fr-FR" sz="2400" dirty="0">
                <a:latin typeface="Futura Lt BT" panose="020B0402020204020303" pitchFamily="34" charset="0"/>
              </a:rPr>
              <a:t> </a:t>
            </a:r>
            <a:r>
              <a:rPr lang="fr-FR" sz="2000" dirty="0"/>
              <a:t>Noir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0D7000-B015-0FBC-FFC2-565A54F7908E}"/>
              </a:ext>
            </a:extLst>
          </p:cNvPr>
          <p:cNvGrpSpPr/>
          <p:nvPr/>
        </p:nvGrpSpPr>
        <p:grpSpPr>
          <a:xfrm>
            <a:off x="6237838" y="2468995"/>
            <a:ext cx="3941084" cy="2713920"/>
            <a:chOff x="7999857" y="426382"/>
            <a:chExt cx="3941084" cy="271392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8E651C-E7D2-8E7F-0D39-05196E05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9857" y="426382"/>
              <a:ext cx="3941084" cy="271392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2E4F95F-DCC4-4DE5-F783-C0AB2888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2545" y="1997695"/>
              <a:ext cx="554490" cy="55449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1EDD369-01E1-E188-79C8-F3DE5265F314}"/>
              </a:ext>
            </a:extLst>
          </p:cNvPr>
          <p:cNvSpPr txBox="1">
            <a:spLocks/>
          </p:cNvSpPr>
          <p:nvPr/>
        </p:nvSpPr>
        <p:spPr>
          <a:xfrm>
            <a:off x="1177071" y="993854"/>
            <a:ext cx="11655392" cy="86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endParaRPr lang="en-US" sz="36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5" name="Picture 1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E820320-5577-2CAE-EA76-879DAF2BF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AEBFBEE-E07C-41F9-6532-913E022358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EEC7391-65B6-4044-D3EA-8A304EA711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47871"/>
      </p:ext>
    </p:extLst>
  </p:cSld>
  <p:clrMapOvr>
    <a:masterClrMapping/>
  </p:clrMapOvr>
</p:sld>
</file>

<file path=ppt/theme/theme1.xml><?xml version="1.0" encoding="utf-8"?>
<a:theme xmlns:a="http://schemas.openxmlformats.org/drawingml/2006/main" name="MurderPaty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rderPatyTheme" id="{0A6C066A-3AAE-40BB-B73E-993DB4421D35}" vid="{62B36751-0417-4E4A-BB16-B299AA92F2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91c543cf6706f2108a45fe2b21185738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6DEE78-EE76-4A7B-9AEE-82E1FC928D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A27E2A-944E-4293-9E7D-C12571D67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4AF40-2E8A-40DA-A85B-561479027BA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c3a97ae1-1078-4f52-97c7-e1e75f1842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MurderPatyTheme(1)</Template>
  <TotalTime>145</TotalTime>
  <Words>106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Futura Hv BT</vt:lpstr>
      <vt:lpstr>Futura Lt BT</vt:lpstr>
      <vt:lpstr>Heading Now Trial 55 Medium</vt:lpstr>
      <vt:lpstr>Montserrat</vt:lpstr>
      <vt:lpstr>Montserrat Light</vt:lpstr>
      <vt:lpstr>Wingdings 3</vt:lpstr>
      <vt:lpstr>MurderPatyTheme</vt:lpstr>
      <vt:lpstr>PUZZLE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Bedroom chest Puzzle</dc:title>
  <dc:creator>Kévin DIJOUX</dc:creator>
  <cp:lastModifiedBy>Max FERRIER</cp:lastModifiedBy>
  <cp:revision>9</cp:revision>
  <dcterms:created xsi:type="dcterms:W3CDTF">2023-02-17T13:13:37Z</dcterms:created>
  <dcterms:modified xsi:type="dcterms:W3CDTF">2023-02-20T13:36:18Z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